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2" r:id="rId2"/>
    <p:sldId id="368" r:id="rId3"/>
    <p:sldId id="354" r:id="rId4"/>
    <p:sldId id="382" r:id="rId5"/>
    <p:sldId id="364" r:id="rId6"/>
    <p:sldId id="384" r:id="rId7"/>
    <p:sldId id="370" r:id="rId8"/>
    <p:sldId id="383" r:id="rId9"/>
    <p:sldId id="372" r:id="rId10"/>
    <p:sldId id="373" r:id="rId11"/>
    <p:sldId id="374" r:id="rId12"/>
    <p:sldId id="385" r:id="rId13"/>
    <p:sldId id="386" r:id="rId14"/>
    <p:sldId id="387" r:id="rId15"/>
    <p:sldId id="379" r:id="rId16"/>
    <p:sldId id="380" r:id="rId17"/>
    <p:sldId id="389" r:id="rId18"/>
    <p:sldId id="310" r:id="rId19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96" autoAdjust="0"/>
  </p:normalViewPr>
  <p:slideViewPr>
    <p:cSldViewPr snapToGrid="0">
      <p:cViewPr varScale="1">
        <p:scale>
          <a:sx n="51" d="100"/>
          <a:sy n="51" d="100"/>
        </p:scale>
        <p:origin x="20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78290-10BB-44A7-9DA9-ABA53DFA16D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79D6D-CE6A-4E69-B65C-081EE04133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42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79D6D-CE6A-4E69-B65C-081EE041337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0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4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4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8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80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0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1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65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54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01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3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29000">
              <a:schemeClr val="accent2">
                <a:lumMod val="40000"/>
                <a:lumOff val="60000"/>
              </a:schemeClr>
            </a:gs>
            <a:gs pos="61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8FF89-5A07-4EEA-991C-28774B113B01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BAE28-2A61-498F-A946-5779CA611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5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mailto:help_anonymous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4F0B1D-63E1-4493-94FB-4D4E72C7F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3" y="309716"/>
            <a:ext cx="6784798" cy="62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66D4F-DC3D-47DF-982A-C6D48703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D249CC-0824-4AC1-9EC8-6946DA60C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73152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5E83A5-3E5B-41FC-99ED-A9CB432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674" y="1239502"/>
            <a:ext cx="5598694" cy="16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748FD-03AD-417F-B59B-68045F70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FDDA66-2928-435A-8829-2080B5E9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705" y="2"/>
            <a:ext cx="5646822" cy="685799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04BC941-2CF8-45C4-8C54-44A7D301E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6096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B794E-DA5D-41B6-A97D-EC78D4D6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CBE0F9-CFDC-49A2-97E0-AC2C3B13D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204201" cy="6858000"/>
          </a:xfrm>
        </p:spPr>
      </p:pic>
    </p:spTree>
    <p:extLst>
      <p:ext uri="{BB962C8B-B14F-4D97-AF65-F5344CB8AC3E}">
        <p14:creationId xmlns:p14="http://schemas.microsoft.com/office/powerpoint/2010/main" val="44108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A1E54-E840-4ADC-957B-18499A66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BBA575-3549-4FF5-A525-4493A603C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" y="0"/>
            <a:ext cx="11747500" cy="6857999"/>
          </a:xfrm>
        </p:spPr>
      </p:pic>
    </p:spTree>
    <p:extLst>
      <p:ext uri="{BB962C8B-B14F-4D97-AF65-F5344CB8AC3E}">
        <p14:creationId xmlns:p14="http://schemas.microsoft.com/office/powerpoint/2010/main" val="159673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3D145-77FD-4D7E-9209-0C589F4CF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838F57-2EB6-4721-BFAC-535B6A8E4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6299200" cy="6858000"/>
          </a:xfr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D2A4C234-84BE-4BB4-B66A-CC90C7343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0"/>
            <a:ext cx="5727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24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25C71-113B-4835-BCDD-3CB154A9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2BA6B9-6DD7-40B6-9284-E6FEA90D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16"/>
            <a:ext cx="6887536" cy="6830984"/>
          </a:xfrm>
          <a:prstGeom prst="rect">
            <a:avLst/>
          </a:prstGeom>
        </p:spPr>
      </p:pic>
      <p:pic>
        <p:nvPicPr>
          <p:cNvPr id="14" name="Объект 3">
            <a:extLst>
              <a:ext uri="{FF2B5EF4-FFF2-40B4-BE49-F238E27FC236}">
                <a16:creationId xmlns:a16="http://schemas.microsoft.com/office/drawing/2014/main" id="{03BF06DB-8DDD-4FB0-A494-CA38497CD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78316" y="27017"/>
            <a:ext cx="5213684" cy="69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61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E1537-D7FA-466D-B738-9CEF1228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C6B67D-5868-47AC-ACAA-C68C56C38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918B38-E9E3-4AED-BD45-A50AC344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0"/>
            <a:ext cx="10515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4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12A37-1220-4670-9CC5-DBDAAE5E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DC5B776-DA2C-4C8D-8A37-24779FDC6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100" y="0"/>
            <a:ext cx="6874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6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916" y="381167"/>
            <a:ext cx="7443149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Анонимный кабинет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для детей  и взрослых: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723" y="1884618"/>
            <a:ext cx="11103077" cy="43513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 Записаться на прием можно: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 тел.  8(863) 26-07-40, тел. 8 938 169 38 04 - врач психиатр –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 Мысливцева Анна Владимировна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тел. 8 (863) 240 6070– медицинский психолог 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Латышева Татьяна Викторовна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тел. 8 903 402 70 24 –  </a:t>
            </a:r>
            <a:r>
              <a:rPr lang="ru-RU" b="1" dirty="0" err="1">
                <a:solidFill>
                  <a:srgbClr val="002060"/>
                </a:solidFill>
              </a:rPr>
              <a:t>зам.главного</a:t>
            </a:r>
            <a:r>
              <a:rPr lang="ru-RU" b="1" dirty="0">
                <a:solidFill>
                  <a:srgbClr val="002060"/>
                </a:solidFill>
              </a:rPr>
              <a:t> врача  по детско-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подростковой наркологии, врач психотерапевт  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Соловьева Елена Викторовна</a:t>
            </a: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 по E-</a:t>
            </a:r>
            <a:r>
              <a:rPr lang="ru-RU" b="1" dirty="0" err="1">
                <a:solidFill>
                  <a:srgbClr val="002060"/>
                </a:solidFill>
              </a:rPr>
              <a:t>mail</a:t>
            </a:r>
            <a:r>
              <a:rPr lang="ru-RU" b="1" dirty="0">
                <a:solidFill>
                  <a:srgbClr val="002060"/>
                </a:solidFill>
              </a:rPr>
              <a:t>: </a:t>
            </a:r>
            <a:r>
              <a:rPr lang="ru-RU" b="1" dirty="0">
                <a:solidFill>
                  <a:srgbClr val="002060"/>
                </a:solidFill>
                <a:hlinkClick r:id="rId2"/>
              </a:rPr>
              <a:t>help_anonymous@mail.ru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rgbClr val="002060"/>
                </a:solidFill>
              </a:rPr>
              <a:t> по адресу: ул. Баумана, 38 (вход в здание с пер. Семашко)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ГБУ РО «Наркологический диспансер»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51234B-3E29-48A2-8735-686A9D4CE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33" y="0"/>
            <a:ext cx="3950368" cy="52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76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36E85-51C2-4817-B600-184F05B2F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4F25828-EB72-4420-B724-C86D130F5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40642" cy="6799574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38BA07-891D-40A0-B15C-76ABC19E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317" y="2610853"/>
            <a:ext cx="6356683" cy="19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0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B1C0B-08B3-4309-927F-F032696F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276726"/>
            <a:ext cx="5678906" cy="4848727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2060"/>
                </a:solidFill>
              </a:rPr>
            </a:br>
            <a:br>
              <a:rPr lang="ru-RU" b="1" dirty="0">
                <a:solidFill>
                  <a:srgbClr val="002060"/>
                </a:solidFill>
              </a:rPr>
            </a:b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    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«Я только </a:t>
            </a:r>
            <a:r>
              <a:rPr lang="ru-RU" sz="6600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попробую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…»</a:t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- слова, </a:t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которыми в</a:t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sz="7200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99%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случаев </a:t>
            </a:r>
            <a:r>
              <a:rPr lang="ru-RU" sz="180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начинается зависимость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4E1EB7F2-3089-4E53-AC6A-A3E4D30FA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75" y="818147"/>
            <a:ext cx="6624925" cy="50893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C7D4564-5388-4C57-A842-479F7BEC9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49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7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BB715-9FDF-4AF6-8400-3757FFCB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0ED7B55-82EF-4DCF-AA79-1243394BD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421382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8AD32F-DB42-4D35-88CA-A861C841E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952478" cy="42138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B22FAF-E9B7-4ED7-A7D6-341416903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824" y="3952030"/>
            <a:ext cx="7137400" cy="2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7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27348-3C69-4BF3-8B74-80CB88C00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5DD4E5C-560F-479E-BDD6-E039DBE28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3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12E7D-C2E6-40D2-A06E-01D2FC90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27F83B-5548-4AA4-A669-21C93F36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88899"/>
            <a:ext cx="8482702" cy="5308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3DFC5A-1588-41C6-8529-E3462223F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790" y="4508500"/>
            <a:ext cx="6111509" cy="247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24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AC7CD-FA85-4C1D-9B9C-515CFFED8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716DCD-B107-454B-8F0E-54BF6E156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621" y="0"/>
            <a:ext cx="10130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3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C6A61-0812-445E-8AA5-90CD7921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52B8F96-B6DF-4677-A6DB-D834BB890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5891" y="2491371"/>
            <a:ext cx="4420217" cy="301984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B7C23E-29DB-428E-9668-01A45E3E7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4450"/>
            <a:ext cx="8306108" cy="69469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8A6356-879E-4AFD-BFE0-110111DA7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108" y="1549400"/>
            <a:ext cx="3885892" cy="42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00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38193-6347-496B-AD65-EECF6D90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8D7515-7265-43D1-8FA3-77B1BBC1D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A4D4A558-C387-484E-8ECB-154A6C7ED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4" y="1"/>
            <a:ext cx="12288253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362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136</Words>
  <Application>Microsoft Office PowerPoint</Application>
  <PresentationFormat>Широкоэкранный</PresentationFormat>
  <Paragraphs>13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        «Я только попробую…»    - слова,  которыми в    99% случаев  начинается зависимость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Анонимный кабинет  для детей  и взрослых: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Родина табака</dc:title>
  <dc:creator>User</dc:creator>
  <cp:lastModifiedBy>Татьяна Латышева</cp:lastModifiedBy>
  <cp:revision>145</cp:revision>
  <dcterms:created xsi:type="dcterms:W3CDTF">2016-11-15T08:18:35Z</dcterms:created>
  <dcterms:modified xsi:type="dcterms:W3CDTF">2022-06-20T12:08:46Z</dcterms:modified>
</cp:coreProperties>
</file>